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4660"/>
  </p:normalViewPr>
  <p:slideViewPr>
    <p:cSldViewPr snapToGrid="0">
      <p:cViewPr>
        <p:scale>
          <a:sx n="66" d="100"/>
          <a:sy n="66" d="100"/>
        </p:scale>
        <p:origin x="1406" y="4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379439-0736-4C81-BAC8-F4D45AE5F79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D"/>
        </a:p>
      </dgm:t>
    </dgm:pt>
    <dgm:pt modelId="{DDF504BE-4283-4513-925C-CB2960CFCB24}">
      <dgm:prSet phldrT="[Text]" custT="1"/>
      <dgm:spPr/>
      <dgm:t>
        <a:bodyPr/>
        <a:lstStyle/>
        <a:p>
          <a:r>
            <a:rPr lang="id-ID" sz="2000" dirty="0"/>
            <a:t>SIPP --- e-register.</a:t>
          </a:r>
          <a:endParaRPr lang="en-ID" sz="2000" dirty="0"/>
        </a:p>
      </dgm:t>
    </dgm:pt>
    <dgm:pt modelId="{FF9E04B4-4194-4479-A39A-92956FA5A380}" type="parTrans" cxnId="{16E59F0A-EE61-4F0F-A7F9-422E346C0B33}">
      <dgm:prSet/>
      <dgm:spPr/>
      <dgm:t>
        <a:bodyPr/>
        <a:lstStyle/>
        <a:p>
          <a:endParaRPr lang="en-ID" sz="2000"/>
        </a:p>
      </dgm:t>
    </dgm:pt>
    <dgm:pt modelId="{85CF48B3-299F-4A44-B12D-988F8681D37E}" type="sibTrans" cxnId="{16E59F0A-EE61-4F0F-A7F9-422E346C0B33}">
      <dgm:prSet/>
      <dgm:spPr/>
      <dgm:t>
        <a:bodyPr/>
        <a:lstStyle/>
        <a:p>
          <a:endParaRPr lang="en-ID" sz="2000"/>
        </a:p>
      </dgm:t>
    </dgm:pt>
    <dgm:pt modelId="{5FB8629C-0B4F-4536-AD9A-99A68393E8F8}">
      <dgm:prSet custT="1"/>
      <dgm:spPr/>
      <dgm:t>
        <a:bodyPr/>
        <a:lstStyle/>
        <a:p>
          <a:r>
            <a:rPr lang="id-ID" sz="2000"/>
            <a:t>APLIKASI e-COURT.</a:t>
          </a:r>
          <a:endParaRPr lang="id-ID" sz="2000" dirty="0"/>
        </a:p>
      </dgm:t>
    </dgm:pt>
    <dgm:pt modelId="{DD8F76DA-7CA6-4356-A8B1-A7C88EF38F25}" type="parTrans" cxnId="{2BEB13EB-4A23-43E4-BFBC-FEF589D678F1}">
      <dgm:prSet/>
      <dgm:spPr/>
      <dgm:t>
        <a:bodyPr/>
        <a:lstStyle/>
        <a:p>
          <a:endParaRPr lang="en-ID" sz="2000"/>
        </a:p>
      </dgm:t>
    </dgm:pt>
    <dgm:pt modelId="{72F211FB-0D89-406B-902F-54A3EACC6472}" type="sibTrans" cxnId="{2BEB13EB-4A23-43E4-BFBC-FEF589D678F1}">
      <dgm:prSet/>
      <dgm:spPr/>
      <dgm:t>
        <a:bodyPr/>
        <a:lstStyle/>
        <a:p>
          <a:endParaRPr lang="en-ID" sz="2000"/>
        </a:p>
      </dgm:t>
    </dgm:pt>
    <dgm:pt modelId="{23C2E890-0987-4048-AAD4-BF0CC4AD7F2E}">
      <dgm:prSet custT="1"/>
      <dgm:spPr/>
      <dgm:t>
        <a:bodyPr/>
        <a:lstStyle/>
        <a:p>
          <a:r>
            <a:rPr lang="id-ID" sz="2000"/>
            <a:t>----------- Sistem Informasi Pengadilan.</a:t>
          </a:r>
          <a:endParaRPr lang="id-ID" sz="2000" dirty="0"/>
        </a:p>
      </dgm:t>
    </dgm:pt>
    <dgm:pt modelId="{AF0A4C6F-F735-416B-A0AE-8A8AF44B0175}" type="parTrans" cxnId="{DC64B063-8178-4238-A9EE-C4F69F2072EF}">
      <dgm:prSet/>
      <dgm:spPr/>
      <dgm:t>
        <a:bodyPr/>
        <a:lstStyle/>
        <a:p>
          <a:endParaRPr lang="en-ID" sz="2000"/>
        </a:p>
      </dgm:t>
    </dgm:pt>
    <dgm:pt modelId="{B5DE68DB-D124-47AF-B5E1-84F145D3FBF8}" type="sibTrans" cxnId="{DC64B063-8178-4238-A9EE-C4F69F2072EF}">
      <dgm:prSet/>
      <dgm:spPr/>
      <dgm:t>
        <a:bodyPr/>
        <a:lstStyle/>
        <a:p>
          <a:endParaRPr lang="en-ID" sz="2000"/>
        </a:p>
      </dgm:t>
    </dgm:pt>
    <dgm:pt modelId="{CD7262EC-1DC8-4B43-B8F6-57839189B7AE}">
      <dgm:prSet custT="1"/>
      <dgm:spPr/>
      <dgm:t>
        <a:bodyPr/>
        <a:lstStyle/>
        <a:p>
          <a:r>
            <a:rPr lang="id-ID" sz="2000"/>
            <a:t>Meja e-court :</a:t>
          </a:r>
          <a:endParaRPr lang="id-ID" sz="2000" dirty="0"/>
        </a:p>
      </dgm:t>
    </dgm:pt>
    <dgm:pt modelId="{6C2F2DB3-1778-44EC-A68F-47C0C10FB39A}" type="parTrans" cxnId="{7113C840-CDE8-432D-86F3-E76D9659B7BF}">
      <dgm:prSet/>
      <dgm:spPr/>
      <dgm:t>
        <a:bodyPr/>
        <a:lstStyle/>
        <a:p>
          <a:endParaRPr lang="en-ID" sz="2000"/>
        </a:p>
      </dgm:t>
    </dgm:pt>
    <dgm:pt modelId="{DC7366E3-F559-435C-BB6B-F6816C1BA4EB}" type="sibTrans" cxnId="{7113C840-CDE8-432D-86F3-E76D9659B7BF}">
      <dgm:prSet/>
      <dgm:spPr/>
      <dgm:t>
        <a:bodyPr/>
        <a:lstStyle/>
        <a:p>
          <a:endParaRPr lang="en-ID" sz="2000"/>
        </a:p>
      </dgm:t>
    </dgm:pt>
    <dgm:pt modelId="{06EA8186-A24F-4888-A97C-7C855A0058DA}">
      <dgm:prSet custT="1"/>
      <dgm:spPr/>
      <dgm:t>
        <a:bodyPr/>
        <a:lstStyle/>
        <a:p>
          <a:r>
            <a:rPr lang="id-ID" sz="2000"/>
            <a:t>pengadilan tingkat pertama wajib menyediakan meja e-court pada PTSP, dan Ketua Pengadilan menunjuk petugas e-court yang bertugas memverifikasi persyaratan Pengguna Lain dan Pengguna Terdaftar.</a:t>
          </a:r>
          <a:endParaRPr lang="id-ID" sz="2000" dirty="0"/>
        </a:p>
      </dgm:t>
    </dgm:pt>
    <dgm:pt modelId="{DFFB35B7-4879-4EA7-92CD-C0E2AAF26D12}" type="parTrans" cxnId="{84460592-DB97-472A-BF42-148CF5236ED6}">
      <dgm:prSet/>
      <dgm:spPr/>
      <dgm:t>
        <a:bodyPr/>
        <a:lstStyle/>
        <a:p>
          <a:endParaRPr lang="en-ID" sz="2000"/>
        </a:p>
      </dgm:t>
    </dgm:pt>
    <dgm:pt modelId="{6AFA3E4D-EA99-4209-A8EB-B7277A442321}" type="sibTrans" cxnId="{84460592-DB97-472A-BF42-148CF5236ED6}">
      <dgm:prSet/>
      <dgm:spPr/>
      <dgm:t>
        <a:bodyPr/>
        <a:lstStyle/>
        <a:p>
          <a:endParaRPr lang="en-ID" sz="2000"/>
        </a:p>
      </dgm:t>
    </dgm:pt>
    <dgm:pt modelId="{66C7A803-008C-4DF4-9709-034F7E179A8C}">
      <dgm:prSet custT="1"/>
      <dgm:spPr/>
      <dgm:t>
        <a:bodyPr/>
        <a:lstStyle/>
        <a:p>
          <a:r>
            <a:rPr lang="id-ID" sz="2000"/>
            <a:t>PNBP</a:t>
          </a:r>
          <a:endParaRPr lang="id-ID" sz="2000" dirty="0"/>
        </a:p>
      </dgm:t>
    </dgm:pt>
    <dgm:pt modelId="{DC0C0A53-A1F8-4EDB-A425-FDF87A05634E}" type="parTrans" cxnId="{76764EE5-351C-41D6-9125-4F0514C4F273}">
      <dgm:prSet/>
      <dgm:spPr/>
      <dgm:t>
        <a:bodyPr/>
        <a:lstStyle/>
        <a:p>
          <a:endParaRPr lang="en-ID" sz="2000"/>
        </a:p>
      </dgm:t>
    </dgm:pt>
    <dgm:pt modelId="{DB7B4A05-ADAA-444A-AD32-5DFB228E5B40}" type="sibTrans" cxnId="{76764EE5-351C-41D6-9125-4F0514C4F273}">
      <dgm:prSet/>
      <dgm:spPr/>
      <dgm:t>
        <a:bodyPr/>
        <a:lstStyle/>
        <a:p>
          <a:endParaRPr lang="en-ID" sz="2000"/>
        </a:p>
      </dgm:t>
    </dgm:pt>
    <dgm:pt modelId="{190FECC4-766A-4BA4-88D8-E212E555167E}">
      <dgm:prSet custT="1"/>
      <dgm:spPr/>
      <dgm:t>
        <a:bodyPr/>
        <a:lstStyle/>
        <a:p>
          <a:r>
            <a:rPr lang="id-ID" sz="2000"/>
            <a:t>Upaya hukum. </a:t>
          </a:r>
          <a:endParaRPr lang="en-ID" sz="2000" dirty="0"/>
        </a:p>
      </dgm:t>
    </dgm:pt>
    <dgm:pt modelId="{4C70C230-2899-42F7-A8FD-753C7450E937}" type="parTrans" cxnId="{8D2CA025-D13D-47B7-A335-252C8E352990}">
      <dgm:prSet/>
      <dgm:spPr/>
      <dgm:t>
        <a:bodyPr/>
        <a:lstStyle/>
        <a:p>
          <a:endParaRPr lang="en-ID" sz="2000"/>
        </a:p>
      </dgm:t>
    </dgm:pt>
    <dgm:pt modelId="{AF207D8E-83D3-46A6-A4DF-6AB2DE4D4DF9}" type="sibTrans" cxnId="{8D2CA025-D13D-47B7-A335-252C8E352990}">
      <dgm:prSet/>
      <dgm:spPr/>
      <dgm:t>
        <a:bodyPr/>
        <a:lstStyle/>
        <a:p>
          <a:endParaRPr lang="en-ID" sz="2000"/>
        </a:p>
      </dgm:t>
    </dgm:pt>
    <dgm:pt modelId="{90DB29D3-F477-4DDF-BAF8-3865865A8362}" type="pres">
      <dgm:prSet presAssocID="{8B379439-0736-4C81-BAC8-F4D45AE5F790}" presName="linear" presStyleCnt="0">
        <dgm:presLayoutVars>
          <dgm:dir/>
          <dgm:animLvl val="lvl"/>
          <dgm:resizeHandles val="exact"/>
        </dgm:presLayoutVars>
      </dgm:prSet>
      <dgm:spPr/>
    </dgm:pt>
    <dgm:pt modelId="{61B669FB-C8E5-4B23-98AB-F1F91750DB87}" type="pres">
      <dgm:prSet presAssocID="{DDF504BE-4283-4513-925C-CB2960CFCB24}" presName="parentLin" presStyleCnt="0"/>
      <dgm:spPr/>
    </dgm:pt>
    <dgm:pt modelId="{A88A23BD-C7AF-4B57-9148-27AE3F40BF66}" type="pres">
      <dgm:prSet presAssocID="{DDF504BE-4283-4513-925C-CB2960CFCB24}" presName="parentLeftMargin" presStyleLbl="node1" presStyleIdx="0" presStyleCnt="6"/>
      <dgm:spPr/>
    </dgm:pt>
    <dgm:pt modelId="{94344B66-0C5C-4D3D-A373-8E4881671A83}" type="pres">
      <dgm:prSet presAssocID="{DDF504BE-4283-4513-925C-CB2960CFCB24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31065C90-C54D-436C-9683-D8B6D3C0B220}" type="pres">
      <dgm:prSet presAssocID="{DDF504BE-4283-4513-925C-CB2960CFCB24}" presName="negativeSpace" presStyleCnt="0"/>
      <dgm:spPr/>
    </dgm:pt>
    <dgm:pt modelId="{0AEF2C71-F9C4-4327-B6A3-1271F7621F43}" type="pres">
      <dgm:prSet presAssocID="{DDF504BE-4283-4513-925C-CB2960CFCB24}" presName="childText" presStyleLbl="conFgAcc1" presStyleIdx="0" presStyleCnt="6">
        <dgm:presLayoutVars>
          <dgm:bulletEnabled val="1"/>
        </dgm:presLayoutVars>
      </dgm:prSet>
      <dgm:spPr/>
    </dgm:pt>
    <dgm:pt modelId="{5091E95E-D051-4ADF-94DF-5FA3C441469D}" type="pres">
      <dgm:prSet presAssocID="{85CF48B3-299F-4A44-B12D-988F8681D37E}" presName="spaceBetweenRectangles" presStyleCnt="0"/>
      <dgm:spPr/>
    </dgm:pt>
    <dgm:pt modelId="{B8B74B33-776B-4321-A9B3-F9D4AFA5547A}" type="pres">
      <dgm:prSet presAssocID="{5FB8629C-0B4F-4536-AD9A-99A68393E8F8}" presName="parentLin" presStyleCnt="0"/>
      <dgm:spPr/>
    </dgm:pt>
    <dgm:pt modelId="{EF25E47E-65E2-4BCD-AE85-AE6F5C2B2338}" type="pres">
      <dgm:prSet presAssocID="{5FB8629C-0B4F-4536-AD9A-99A68393E8F8}" presName="parentLeftMargin" presStyleLbl="node1" presStyleIdx="0" presStyleCnt="6"/>
      <dgm:spPr/>
    </dgm:pt>
    <dgm:pt modelId="{B6B9A4B3-B781-4DB7-B3E5-9258508D132B}" type="pres">
      <dgm:prSet presAssocID="{5FB8629C-0B4F-4536-AD9A-99A68393E8F8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20ED70AF-2E88-4F5D-A576-9E25896B45A5}" type="pres">
      <dgm:prSet presAssocID="{5FB8629C-0B4F-4536-AD9A-99A68393E8F8}" presName="negativeSpace" presStyleCnt="0"/>
      <dgm:spPr/>
    </dgm:pt>
    <dgm:pt modelId="{BB764CEE-1EC2-44AA-BB91-13A6F30DCE38}" type="pres">
      <dgm:prSet presAssocID="{5FB8629C-0B4F-4536-AD9A-99A68393E8F8}" presName="childText" presStyleLbl="conFgAcc1" presStyleIdx="1" presStyleCnt="6">
        <dgm:presLayoutVars>
          <dgm:bulletEnabled val="1"/>
        </dgm:presLayoutVars>
      </dgm:prSet>
      <dgm:spPr/>
    </dgm:pt>
    <dgm:pt modelId="{C836F6F8-97BB-4D91-A15F-961F92A1B996}" type="pres">
      <dgm:prSet presAssocID="{72F211FB-0D89-406B-902F-54A3EACC6472}" presName="spaceBetweenRectangles" presStyleCnt="0"/>
      <dgm:spPr/>
    </dgm:pt>
    <dgm:pt modelId="{89F55DBF-0D20-4C19-B60E-070B5A0DA67C}" type="pres">
      <dgm:prSet presAssocID="{23C2E890-0987-4048-AAD4-BF0CC4AD7F2E}" presName="parentLin" presStyleCnt="0"/>
      <dgm:spPr/>
    </dgm:pt>
    <dgm:pt modelId="{33D112B4-457B-4726-B813-83778078607D}" type="pres">
      <dgm:prSet presAssocID="{23C2E890-0987-4048-AAD4-BF0CC4AD7F2E}" presName="parentLeftMargin" presStyleLbl="node1" presStyleIdx="1" presStyleCnt="6"/>
      <dgm:spPr/>
    </dgm:pt>
    <dgm:pt modelId="{913D7F4D-7B87-4C11-B868-11FC88E81E20}" type="pres">
      <dgm:prSet presAssocID="{23C2E890-0987-4048-AAD4-BF0CC4AD7F2E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EB23610E-150B-4F45-9A27-931B9ABB06DC}" type="pres">
      <dgm:prSet presAssocID="{23C2E890-0987-4048-AAD4-BF0CC4AD7F2E}" presName="negativeSpace" presStyleCnt="0"/>
      <dgm:spPr/>
    </dgm:pt>
    <dgm:pt modelId="{75A39DE9-9547-4B50-A6AC-C01557C63BD0}" type="pres">
      <dgm:prSet presAssocID="{23C2E890-0987-4048-AAD4-BF0CC4AD7F2E}" presName="childText" presStyleLbl="conFgAcc1" presStyleIdx="2" presStyleCnt="6">
        <dgm:presLayoutVars>
          <dgm:bulletEnabled val="1"/>
        </dgm:presLayoutVars>
      </dgm:prSet>
      <dgm:spPr/>
    </dgm:pt>
    <dgm:pt modelId="{BE88EBE4-6615-4A5F-9F46-6515B9053D75}" type="pres">
      <dgm:prSet presAssocID="{B5DE68DB-D124-47AF-B5E1-84F145D3FBF8}" presName="spaceBetweenRectangles" presStyleCnt="0"/>
      <dgm:spPr/>
    </dgm:pt>
    <dgm:pt modelId="{33AA2A75-44DE-4055-AECC-9C82B9FDA95E}" type="pres">
      <dgm:prSet presAssocID="{CD7262EC-1DC8-4B43-B8F6-57839189B7AE}" presName="parentLin" presStyleCnt="0"/>
      <dgm:spPr/>
    </dgm:pt>
    <dgm:pt modelId="{76FAE139-C65C-45E3-8E07-F1DDDCD81586}" type="pres">
      <dgm:prSet presAssocID="{CD7262EC-1DC8-4B43-B8F6-57839189B7AE}" presName="parentLeftMargin" presStyleLbl="node1" presStyleIdx="2" presStyleCnt="6"/>
      <dgm:spPr/>
    </dgm:pt>
    <dgm:pt modelId="{468ECA8F-6684-418D-9CF8-7F2825448E73}" type="pres">
      <dgm:prSet presAssocID="{CD7262EC-1DC8-4B43-B8F6-57839189B7AE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66ADB388-F79A-4FDC-B103-8227189F3FB5}" type="pres">
      <dgm:prSet presAssocID="{CD7262EC-1DC8-4B43-B8F6-57839189B7AE}" presName="negativeSpace" presStyleCnt="0"/>
      <dgm:spPr/>
    </dgm:pt>
    <dgm:pt modelId="{B6215721-C450-4FBE-9CE4-2C9AC5106916}" type="pres">
      <dgm:prSet presAssocID="{CD7262EC-1DC8-4B43-B8F6-57839189B7AE}" presName="childText" presStyleLbl="conFgAcc1" presStyleIdx="3" presStyleCnt="6">
        <dgm:presLayoutVars>
          <dgm:bulletEnabled val="1"/>
        </dgm:presLayoutVars>
      </dgm:prSet>
      <dgm:spPr/>
    </dgm:pt>
    <dgm:pt modelId="{5833DDB5-4019-471C-8F8B-CD07EBBD9212}" type="pres">
      <dgm:prSet presAssocID="{DC7366E3-F559-435C-BB6B-F6816C1BA4EB}" presName="spaceBetweenRectangles" presStyleCnt="0"/>
      <dgm:spPr/>
    </dgm:pt>
    <dgm:pt modelId="{16859791-B448-4537-8401-D9E20D85D8CC}" type="pres">
      <dgm:prSet presAssocID="{66C7A803-008C-4DF4-9709-034F7E179A8C}" presName="parentLin" presStyleCnt="0"/>
      <dgm:spPr/>
    </dgm:pt>
    <dgm:pt modelId="{89E33F46-C985-4A20-ABC6-01960AC9816D}" type="pres">
      <dgm:prSet presAssocID="{66C7A803-008C-4DF4-9709-034F7E179A8C}" presName="parentLeftMargin" presStyleLbl="node1" presStyleIdx="3" presStyleCnt="6"/>
      <dgm:spPr/>
    </dgm:pt>
    <dgm:pt modelId="{96613775-CEFD-4673-B233-F48C6C416BAB}" type="pres">
      <dgm:prSet presAssocID="{66C7A803-008C-4DF4-9709-034F7E179A8C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3D5709F9-1D1E-4815-B3F2-D476B45E63D7}" type="pres">
      <dgm:prSet presAssocID="{66C7A803-008C-4DF4-9709-034F7E179A8C}" presName="negativeSpace" presStyleCnt="0"/>
      <dgm:spPr/>
    </dgm:pt>
    <dgm:pt modelId="{21A82DE6-EF33-4503-BBFF-7F23E49D5B51}" type="pres">
      <dgm:prSet presAssocID="{66C7A803-008C-4DF4-9709-034F7E179A8C}" presName="childText" presStyleLbl="conFgAcc1" presStyleIdx="4" presStyleCnt="6">
        <dgm:presLayoutVars>
          <dgm:bulletEnabled val="1"/>
        </dgm:presLayoutVars>
      </dgm:prSet>
      <dgm:spPr/>
    </dgm:pt>
    <dgm:pt modelId="{A5B788A2-BC7C-4AF5-A143-B6C83C70251D}" type="pres">
      <dgm:prSet presAssocID="{DB7B4A05-ADAA-444A-AD32-5DFB228E5B40}" presName="spaceBetweenRectangles" presStyleCnt="0"/>
      <dgm:spPr/>
    </dgm:pt>
    <dgm:pt modelId="{816CFBCD-83D6-448E-89D9-D886951FF1B7}" type="pres">
      <dgm:prSet presAssocID="{190FECC4-766A-4BA4-88D8-E212E555167E}" presName="parentLin" presStyleCnt="0"/>
      <dgm:spPr/>
    </dgm:pt>
    <dgm:pt modelId="{A2334629-1B06-4540-9B40-B40BAB396A78}" type="pres">
      <dgm:prSet presAssocID="{190FECC4-766A-4BA4-88D8-E212E555167E}" presName="parentLeftMargin" presStyleLbl="node1" presStyleIdx="4" presStyleCnt="6"/>
      <dgm:spPr/>
    </dgm:pt>
    <dgm:pt modelId="{AD1C6092-FD38-4A5A-ADB3-AB81A2DCBFE0}" type="pres">
      <dgm:prSet presAssocID="{190FECC4-766A-4BA4-88D8-E212E555167E}" presName="parentText" presStyleLbl="node1" presStyleIdx="5" presStyleCnt="6">
        <dgm:presLayoutVars>
          <dgm:chMax val="0"/>
          <dgm:bulletEnabled val="1"/>
        </dgm:presLayoutVars>
      </dgm:prSet>
      <dgm:spPr/>
    </dgm:pt>
    <dgm:pt modelId="{D3CB5F62-B49F-4FE1-9486-FD4C8EF7D0FD}" type="pres">
      <dgm:prSet presAssocID="{190FECC4-766A-4BA4-88D8-E212E555167E}" presName="negativeSpace" presStyleCnt="0"/>
      <dgm:spPr/>
    </dgm:pt>
    <dgm:pt modelId="{F417ED80-5358-46D5-810C-DEE0BC9E1B25}" type="pres">
      <dgm:prSet presAssocID="{190FECC4-766A-4BA4-88D8-E212E555167E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84A9C205-09B3-444F-B9D2-A5FFC8612F48}" type="presOf" srcId="{DDF504BE-4283-4513-925C-CB2960CFCB24}" destId="{94344B66-0C5C-4D3D-A373-8E4881671A83}" srcOrd="1" destOrd="0" presId="urn:microsoft.com/office/officeart/2005/8/layout/list1"/>
    <dgm:cxn modelId="{16E59F0A-EE61-4F0F-A7F9-422E346C0B33}" srcId="{8B379439-0736-4C81-BAC8-F4D45AE5F790}" destId="{DDF504BE-4283-4513-925C-CB2960CFCB24}" srcOrd="0" destOrd="0" parTransId="{FF9E04B4-4194-4479-A39A-92956FA5A380}" sibTransId="{85CF48B3-299F-4A44-B12D-988F8681D37E}"/>
    <dgm:cxn modelId="{6E47391F-7B8F-4736-9587-F8085CD540A7}" type="presOf" srcId="{5FB8629C-0B4F-4536-AD9A-99A68393E8F8}" destId="{EF25E47E-65E2-4BCD-AE85-AE6F5C2B2338}" srcOrd="0" destOrd="0" presId="urn:microsoft.com/office/officeart/2005/8/layout/list1"/>
    <dgm:cxn modelId="{8D2CA025-D13D-47B7-A335-252C8E352990}" srcId="{8B379439-0736-4C81-BAC8-F4D45AE5F790}" destId="{190FECC4-766A-4BA4-88D8-E212E555167E}" srcOrd="5" destOrd="0" parTransId="{4C70C230-2899-42F7-A8FD-753C7450E937}" sibTransId="{AF207D8E-83D3-46A6-A4DF-6AB2DE4D4DF9}"/>
    <dgm:cxn modelId="{34DE7E27-4923-4058-BEA5-7C0DDC9FDC03}" type="presOf" srcId="{190FECC4-766A-4BA4-88D8-E212E555167E}" destId="{AD1C6092-FD38-4A5A-ADB3-AB81A2DCBFE0}" srcOrd="1" destOrd="0" presId="urn:microsoft.com/office/officeart/2005/8/layout/list1"/>
    <dgm:cxn modelId="{3D5C9138-11D7-4554-8DFE-66CF89930082}" type="presOf" srcId="{190FECC4-766A-4BA4-88D8-E212E555167E}" destId="{A2334629-1B06-4540-9B40-B40BAB396A78}" srcOrd="0" destOrd="0" presId="urn:microsoft.com/office/officeart/2005/8/layout/list1"/>
    <dgm:cxn modelId="{F0980F3E-D99C-4CE3-90CD-7361B62040DB}" type="presOf" srcId="{DDF504BE-4283-4513-925C-CB2960CFCB24}" destId="{A88A23BD-C7AF-4B57-9148-27AE3F40BF66}" srcOrd="0" destOrd="0" presId="urn:microsoft.com/office/officeart/2005/8/layout/list1"/>
    <dgm:cxn modelId="{7113C840-CDE8-432D-86F3-E76D9659B7BF}" srcId="{8B379439-0736-4C81-BAC8-F4D45AE5F790}" destId="{CD7262EC-1DC8-4B43-B8F6-57839189B7AE}" srcOrd="3" destOrd="0" parTransId="{6C2F2DB3-1778-44EC-A68F-47C0C10FB39A}" sibTransId="{DC7366E3-F559-435C-BB6B-F6816C1BA4EB}"/>
    <dgm:cxn modelId="{DC64B063-8178-4238-A9EE-C4F69F2072EF}" srcId="{8B379439-0736-4C81-BAC8-F4D45AE5F790}" destId="{23C2E890-0987-4048-AAD4-BF0CC4AD7F2E}" srcOrd="2" destOrd="0" parTransId="{AF0A4C6F-F735-416B-A0AE-8A8AF44B0175}" sibTransId="{B5DE68DB-D124-47AF-B5E1-84F145D3FBF8}"/>
    <dgm:cxn modelId="{52313B71-C73E-4296-89F8-A22086D58BC4}" type="presOf" srcId="{8B379439-0736-4C81-BAC8-F4D45AE5F790}" destId="{90DB29D3-F477-4DDF-BAF8-3865865A8362}" srcOrd="0" destOrd="0" presId="urn:microsoft.com/office/officeart/2005/8/layout/list1"/>
    <dgm:cxn modelId="{C70B8456-F3C5-400B-AEDC-DB02132B8EFE}" type="presOf" srcId="{CD7262EC-1DC8-4B43-B8F6-57839189B7AE}" destId="{76FAE139-C65C-45E3-8E07-F1DDDCD81586}" srcOrd="0" destOrd="0" presId="urn:microsoft.com/office/officeart/2005/8/layout/list1"/>
    <dgm:cxn modelId="{6B5D2482-E1A4-4784-83C9-D65C298480FE}" type="presOf" srcId="{CD7262EC-1DC8-4B43-B8F6-57839189B7AE}" destId="{468ECA8F-6684-418D-9CF8-7F2825448E73}" srcOrd="1" destOrd="0" presId="urn:microsoft.com/office/officeart/2005/8/layout/list1"/>
    <dgm:cxn modelId="{9787AC8B-F5D9-4D9D-8172-02C09EB45F6F}" type="presOf" srcId="{23C2E890-0987-4048-AAD4-BF0CC4AD7F2E}" destId="{33D112B4-457B-4726-B813-83778078607D}" srcOrd="0" destOrd="0" presId="urn:microsoft.com/office/officeart/2005/8/layout/list1"/>
    <dgm:cxn modelId="{84460592-DB97-472A-BF42-148CF5236ED6}" srcId="{CD7262EC-1DC8-4B43-B8F6-57839189B7AE}" destId="{06EA8186-A24F-4888-A97C-7C855A0058DA}" srcOrd="0" destOrd="0" parTransId="{DFFB35B7-4879-4EA7-92CD-C0E2AAF26D12}" sibTransId="{6AFA3E4D-EA99-4209-A8EB-B7277A442321}"/>
    <dgm:cxn modelId="{FF774D98-2148-4706-8FBC-96B810E86065}" type="presOf" srcId="{06EA8186-A24F-4888-A97C-7C855A0058DA}" destId="{B6215721-C450-4FBE-9CE4-2C9AC5106916}" srcOrd="0" destOrd="0" presId="urn:microsoft.com/office/officeart/2005/8/layout/list1"/>
    <dgm:cxn modelId="{C5CCDFA4-B48A-46A8-A59E-48C15C7B02C9}" type="presOf" srcId="{66C7A803-008C-4DF4-9709-034F7E179A8C}" destId="{89E33F46-C985-4A20-ABC6-01960AC9816D}" srcOrd="0" destOrd="0" presId="urn:microsoft.com/office/officeart/2005/8/layout/list1"/>
    <dgm:cxn modelId="{21AD0FA9-F6C1-49C0-888E-5E4EC446AA1E}" type="presOf" srcId="{5FB8629C-0B4F-4536-AD9A-99A68393E8F8}" destId="{B6B9A4B3-B781-4DB7-B3E5-9258508D132B}" srcOrd="1" destOrd="0" presId="urn:microsoft.com/office/officeart/2005/8/layout/list1"/>
    <dgm:cxn modelId="{8C93FAC9-53BF-40CB-BE0E-002FCE614B1F}" type="presOf" srcId="{23C2E890-0987-4048-AAD4-BF0CC4AD7F2E}" destId="{913D7F4D-7B87-4C11-B868-11FC88E81E20}" srcOrd="1" destOrd="0" presId="urn:microsoft.com/office/officeart/2005/8/layout/list1"/>
    <dgm:cxn modelId="{054EA2E2-609C-4450-B091-C31FE0702C3D}" type="presOf" srcId="{66C7A803-008C-4DF4-9709-034F7E179A8C}" destId="{96613775-CEFD-4673-B233-F48C6C416BAB}" srcOrd="1" destOrd="0" presId="urn:microsoft.com/office/officeart/2005/8/layout/list1"/>
    <dgm:cxn modelId="{76764EE5-351C-41D6-9125-4F0514C4F273}" srcId="{8B379439-0736-4C81-BAC8-F4D45AE5F790}" destId="{66C7A803-008C-4DF4-9709-034F7E179A8C}" srcOrd="4" destOrd="0" parTransId="{DC0C0A53-A1F8-4EDB-A425-FDF87A05634E}" sibTransId="{DB7B4A05-ADAA-444A-AD32-5DFB228E5B40}"/>
    <dgm:cxn modelId="{2BEB13EB-4A23-43E4-BFBC-FEF589D678F1}" srcId="{8B379439-0736-4C81-BAC8-F4D45AE5F790}" destId="{5FB8629C-0B4F-4536-AD9A-99A68393E8F8}" srcOrd="1" destOrd="0" parTransId="{DD8F76DA-7CA6-4356-A8B1-A7C88EF38F25}" sibTransId="{72F211FB-0D89-406B-902F-54A3EACC6472}"/>
    <dgm:cxn modelId="{258A73CF-F1C2-4A7A-9A58-5BC1451995C3}" type="presParOf" srcId="{90DB29D3-F477-4DDF-BAF8-3865865A8362}" destId="{61B669FB-C8E5-4B23-98AB-F1F91750DB87}" srcOrd="0" destOrd="0" presId="urn:microsoft.com/office/officeart/2005/8/layout/list1"/>
    <dgm:cxn modelId="{B7B09537-6D38-44AE-A696-3E321C90AA05}" type="presParOf" srcId="{61B669FB-C8E5-4B23-98AB-F1F91750DB87}" destId="{A88A23BD-C7AF-4B57-9148-27AE3F40BF66}" srcOrd="0" destOrd="0" presId="urn:microsoft.com/office/officeart/2005/8/layout/list1"/>
    <dgm:cxn modelId="{0623A1F2-6CE8-420E-9DB8-6959A47F5C81}" type="presParOf" srcId="{61B669FB-C8E5-4B23-98AB-F1F91750DB87}" destId="{94344B66-0C5C-4D3D-A373-8E4881671A83}" srcOrd="1" destOrd="0" presId="urn:microsoft.com/office/officeart/2005/8/layout/list1"/>
    <dgm:cxn modelId="{4256FAD1-B835-424B-AC8E-4961DEA5E201}" type="presParOf" srcId="{90DB29D3-F477-4DDF-BAF8-3865865A8362}" destId="{31065C90-C54D-436C-9683-D8B6D3C0B220}" srcOrd="1" destOrd="0" presId="urn:microsoft.com/office/officeart/2005/8/layout/list1"/>
    <dgm:cxn modelId="{4324D0FC-9433-4871-B4BB-A5D7DFB837E4}" type="presParOf" srcId="{90DB29D3-F477-4DDF-BAF8-3865865A8362}" destId="{0AEF2C71-F9C4-4327-B6A3-1271F7621F43}" srcOrd="2" destOrd="0" presId="urn:microsoft.com/office/officeart/2005/8/layout/list1"/>
    <dgm:cxn modelId="{24BE1AA5-F9DA-478E-92C5-0414014E6191}" type="presParOf" srcId="{90DB29D3-F477-4DDF-BAF8-3865865A8362}" destId="{5091E95E-D051-4ADF-94DF-5FA3C441469D}" srcOrd="3" destOrd="0" presId="urn:microsoft.com/office/officeart/2005/8/layout/list1"/>
    <dgm:cxn modelId="{0D6B6F12-19B2-4C9C-B406-0E65FA89A9E8}" type="presParOf" srcId="{90DB29D3-F477-4DDF-BAF8-3865865A8362}" destId="{B8B74B33-776B-4321-A9B3-F9D4AFA5547A}" srcOrd="4" destOrd="0" presId="urn:microsoft.com/office/officeart/2005/8/layout/list1"/>
    <dgm:cxn modelId="{692DF4FC-2DFB-4F61-AB04-27DCA6890860}" type="presParOf" srcId="{B8B74B33-776B-4321-A9B3-F9D4AFA5547A}" destId="{EF25E47E-65E2-4BCD-AE85-AE6F5C2B2338}" srcOrd="0" destOrd="0" presId="urn:microsoft.com/office/officeart/2005/8/layout/list1"/>
    <dgm:cxn modelId="{4395C275-E8AA-4DB4-A6E8-637DE3EE0F6C}" type="presParOf" srcId="{B8B74B33-776B-4321-A9B3-F9D4AFA5547A}" destId="{B6B9A4B3-B781-4DB7-B3E5-9258508D132B}" srcOrd="1" destOrd="0" presId="urn:microsoft.com/office/officeart/2005/8/layout/list1"/>
    <dgm:cxn modelId="{3560B699-E646-42F3-AFBC-09ED0C05E81C}" type="presParOf" srcId="{90DB29D3-F477-4DDF-BAF8-3865865A8362}" destId="{20ED70AF-2E88-4F5D-A576-9E25896B45A5}" srcOrd="5" destOrd="0" presId="urn:microsoft.com/office/officeart/2005/8/layout/list1"/>
    <dgm:cxn modelId="{93BD3FB0-6249-4D2B-BE91-F5CC4DBE3A81}" type="presParOf" srcId="{90DB29D3-F477-4DDF-BAF8-3865865A8362}" destId="{BB764CEE-1EC2-44AA-BB91-13A6F30DCE38}" srcOrd="6" destOrd="0" presId="urn:microsoft.com/office/officeart/2005/8/layout/list1"/>
    <dgm:cxn modelId="{8B48FEAF-208E-4E4B-BEB1-E3CA6A968D9D}" type="presParOf" srcId="{90DB29D3-F477-4DDF-BAF8-3865865A8362}" destId="{C836F6F8-97BB-4D91-A15F-961F92A1B996}" srcOrd="7" destOrd="0" presId="urn:microsoft.com/office/officeart/2005/8/layout/list1"/>
    <dgm:cxn modelId="{80A8ED6C-BB30-45C4-A7C5-9C7F45B1A1C0}" type="presParOf" srcId="{90DB29D3-F477-4DDF-BAF8-3865865A8362}" destId="{89F55DBF-0D20-4C19-B60E-070B5A0DA67C}" srcOrd="8" destOrd="0" presId="urn:microsoft.com/office/officeart/2005/8/layout/list1"/>
    <dgm:cxn modelId="{A9B42588-69E5-45DE-A0E6-87FC0CC47D17}" type="presParOf" srcId="{89F55DBF-0D20-4C19-B60E-070B5A0DA67C}" destId="{33D112B4-457B-4726-B813-83778078607D}" srcOrd="0" destOrd="0" presId="urn:microsoft.com/office/officeart/2005/8/layout/list1"/>
    <dgm:cxn modelId="{D7BFCA43-A575-499A-AFC9-7AC79A37BAB4}" type="presParOf" srcId="{89F55DBF-0D20-4C19-B60E-070B5A0DA67C}" destId="{913D7F4D-7B87-4C11-B868-11FC88E81E20}" srcOrd="1" destOrd="0" presId="urn:microsoft.com/office/officeart/2005/8/layout/list1"/>
    <dgm:cxn modelId="{4DD5B5B1-8690-4243-9F1B-B1AE694D306F}" type="presParOf" srcId="{90DB29D3-F477-4DDF-BAF8-3865865A8362}" destId="{EB23610E-150B-4F45-9A27-931B9ABB06DC}" srcOrd="9" destOrd="0" presId="urn:microsoft.com/office/officeart/2005/8/layout/list1"/>
    <dgm:cxn modelId="{78C46DE1-DCCA-4DE9-BD76-7BCEC0C669A8}" type="presParOf" srcId="{90DB29D3-F477-4DDF-BAF8-3865865A8362}" destId="{75A39DE9-9547-4B50-A6AC-C01557C63BD0}" srcOrd="10" destOrd="0" presId="urn:microsoft.com/office/officeart/2005/8/layout/list1"/>
    <dgm:cxn modelId="{2D7789D4-83E2-47D2-807D-6EB2CCD22870}" type="presParOf" srcId="{90DB29D3-F477-4DDF-BAF8-3865865A8362}" destId="{BE88EBE4-6615-4A5F-9F46-6515B9053D75}" srcOrd="11" destOrd="0" presId="urn:microsoft.com/office/officeart/2005/8/layout/list1"/>
    <dgm:cxn modelId="{7C9CE4F9-6622-4E8B-BBFC-2E05F92BA73C}" type="presParOf" srcId="{90DB29D3-F477-4DDF-BAF8-3865865A8362}" destId="{33AA2A75-44DE-4055-AECC-9C82B9FDA95E}" srcOrd="12" destOrd="0" presId="urn:microsoft.com/office/officeart/2005/8/layout/list1"/>
    <dgm:cxn modelId="{3460005E-760D-4056-831F-09384368B738}" type="presParOf" srcId="{33AA2A75-44DE-4055-AECC-9C82B9FDA95E}" destId="{76FAE139-C65C-45E3-8E07-F1DDDCD81586}" srcOrd="0" destOrd="0" presId="urn:microsoft.com/office/officeart/2005/8/layout/list1"/>
    <dgm:cxn modelId="{2FA9E270-9727-4650-BEF5-C2656C207369}" type="presParOf" srcId="{33AA2A75-44DE-4055-AECC-9C82B9FDA95E}" destId="{468ECA8F-6684-418D-9CF8-7F2825448E73}" srcOrd="1" destOrd="0" presId="urn:microsoft.com/office/officeart/2005/8/layout/list1"/>
    <dgm:cxn modelId="{CCD18348-2457-4BC4-BCFA-EDC3A3251840}" type="presParOf" srcId="{90DB29D3-F477-4DDF-BAF8-3865865A8362}" destId="{66ADB388-F79A-4FDC-B103-8227189F3FB5}" srcOrd="13" destOrd="0" presId="urn:microsoft.com/office/officeart/2005/8/layout/list1"/>
    <dgm:cxn modelId="{DDD2C708-90B9-4905-B2ED-D8ADF5DAADA5}" type="presParOf" srcId="{90DB29D3-F477-4DDF-BAF8-3865865A8362}" destId="{B6215721-C450-4FBE-9CE4-2C9AC5106916}" srcOrd="14" destOrd="0" presId="urn:microsoft.com/office/officeart/2005/8/layout/list1"/>
    <dgm:cxn modelId="{0F397C38-0910-46F3-88FF-1D6714E75AE5}" type="presParOf" srcId="{90DB29D3-F477-4DDF-BAF8-3865865A8362}" destId="{5833DDB5-4019-471C-8F8B-CD07EBBD9212}" srcOrd="15" destOrd="0" presId="urn:microsoft.com/office/officeart/2005/8/layout/list1"/>
    <dgm:cxn modelId="{60D0C0FF-B81C-416B-A551-10B1A0982896}" type="presParOf" srcId="{90DB29D3-F477-4DDF-BAF8-3865865A8362}" destId="{16859791-B448-4537-8401-D9E20D85D8CC}" srcOrd="16" destOrd="0" presId="urn:microsoft.com/office/officeart/2005/8/layout/list1"/>
    <dgm:cxn modelId="{5F8CA5BB-1BC2-4CC0-8A1D-9F4637FF7BE1}" type="presParOf" srcId="{16859791-B448-4537-8401-D9E20D85D8CC}" destId="{89E33F46-C985-4A20-ABC6-01960AC9816D}" srcOrd="0" destOrd="0" presId="urn:microsoft.com/office/officeart/2005/8/layout/list1"/>
    <dgm:cxn modelId="{B07633AD-A212-4C0E-AA0A-7ADC4E682647}" type="presParOf" srcId="{16859791-B448-4537-8401-D9E20D85D8CC}" destId="{96613775-CEFD-4673-B233-F48C6C416BAB}" srcOrd="1" destOrd="0" presId="urn:microsoft.com/office/officeart/2005/8/layout/list1"/>
    <dgm:cxn modelId="{E8FE9273-9C38-4AB3-81AC-3D5E102A40AC}" type="presParOf" srcId="{90DB29D3-F477-4DDF-BAF8-3865865A8362}" destId="{3D5709F9-1D1E-4815-B3F2-D476B45E63D7}" srcOrd="17" destOrd="0" presId="urn:microsoft.com/office/officeart/2005/8/layout/list1"/>
    <dgm:cxn modelId="{9E97794D-89BF-47AD-9CC9-81B2997E9A41}" type="presParOf" srcId="{90DB29D3-F477-4DDF-BAF8-3865865A8362}" destId="{21A82DE6-EF33-4503-BBFF-7F23E49D5B51}" srcOrd="18" destOrd="0" presId="urn:microsoft.com/office/officeart/2005/8/layout/list1"/>
    <dgm:cxn modelId="{791E6E65-0B75-4F8E-95AD-33C30338CA8C}" type="presParOf" srcId="{90DB29D3-F477-4DDF-BAF8-3865865A8362}" destId="{A5B788A2-BC7C-4AF5-A143-B6C83C70251D}" srcOrd="19" destOrd="0" presId="urn:microsoft.com/office/officeart/2005/8/layout/list1"/>
    <dgm:cxn modelId="{CD59A4A7-8AB5-4E40-99A3-2231D060BC60}" type="presParOf" srcId="{90DB29D3-F477-4DDF-BAF8-3865865A8362}" destId="{816CFBCD-83D6-448E-89D9-D886951FF1B7}" srcOrd="20" destOrd="0" presId="urn:microsoft.com/office/officeart/2005/8/layout/list1"/>
    <dgm:cxn modelId="{87676D4F-C574-4723-B006-7C4074407F19}" type="presParOf" srcId="{816CFBCD-83D6-448E-89D9-D886951FF1B7}" destId="{A2334629-1B06-4540-9B40-B40BAB396A78}" srcOrd="0" destOrd="0" presId="urn:microsoft.com/office/officeart/2005/8/layout/list1"/>
    <dgm:cxn modelId="{15AA8180-13EC-4141-900F-24F086D111AE}" type="presParOf" srcId="{816CFBCD-83D6-448E-89D9-D886951FF1B7}" destId="{AD1C6092-FD38-4A5A-ADB3-AB81A2DCBFE0}" srcOrd="1" destOrd="0" presId="urn:microsoft.com/office/officeart/2005/8/layout/list1"/>
    <dgm:cxn modelId="{9B6D52BA-428B-4D16-B7F7-E0F6F8908E02}" type="presParOf" srcId="{90DB29D3-F477-4DDF-BAF8-3865865A8362}" destId="{D3CB5F62-B49F-4FE1-9486-FD4C8EF7D0FD}" srcOrd="21" destOrd="0" presId="urn:microsoft.com/office/officeart/2005/8/layout/list1"/>
    <dgm:cxn modelId="{B79D79C4-61C3-49C3-AE14-4AA973296C7E}" type="presParOf" srcId="{90DB29D3-F477-4DDF-BAF8-3865865A8362}" destId="{F417ED80-5358-46D5-810C-DEE0BC9E1B25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73CED6-C98D-45E3-96E1-689E046839D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D"/>
        </a:p>
      </dgm:t>
    </dgm:pt>
    <dgm:pt modelId="{909A7C13-0B68-4613-A366-457A548099ED}">
      <dgm:prSet phldrT="[Text]"/>
      <dgm:spPr/>
      <dgm:t>
        <a:bodyPr/>
        <a:lstStyle/>
        <a:p>
          <a:r>
            <a:rPr lang="id-ID" dirty="0"/>
            <a:t>Salinan putusan --- membayar PNBP</a:t>
          </a:r>
          <a:endParaRPr lang="en-ID" dirty="0"/>
        </a:p>
      </dgm:t>
    </dgm:pt>
    <dgm:pt modelId="{5A0F860B-762D-4CA5-B5AA-8D01DE6BB6BA}" type="parTrans" cxnId="{13674E36-247C-4B95-9282-5D93BA039CD9}">
      <dgm:prSet/>
      <dgm:spPr/>
      <dgm:t>
        <a:bodyPr/>
        <a:lstStyle/>
        <a:p>
          <a:endParaRPr lang="en-ID"/>
        </a:p>
      </dgm:t>
    </dgm:pt>
    <dgm:pt modelId="{57E4578E-61BE-4C62-9697-9D12E4F53519}" type="sibTrans" cxnId="{13674E36-247C-4B95-9282-5D93BA039CD9}">
      <dgm:prSet/>
      <dgm:spPr/>
      <dgm:t>
        <a:bodyPr/>
        <a:lstStyle/>
        <a:p>
          <a:endParaRPr lang="en-ID"/>
        </a:p>
      </dgm:t>
    </dgm:pt>
    <dgm:pt modelId="{B2E447C8-E03F-48C3-8358-2B58F1FFD2A1}">
      <dgm:prSet/>
      <dgm:spPr/>
      <dgm:t>
        <a:bodyPr/>
        <a:lstStyle/>
        <a:p>
          <a:r>
            <a:rPr lang="id-ID"/>
            <a:t>Upaya hukum : banding, kasasi, PK, Perlawanan Dis proses (khusus TUN)</a:t>
          </a:r>
          <a:endParaRPr lang="id-ID" dirty="0"/>
        </a:p>
      </dgm:t>
    </dgm:pt>
    <dgm:pt modelId="{FCED06F0-74EC-42B0-80D5-53BC4B37D652}" type="parTrans" cxnId="{F794CE70-32FF-4AA4-8707-C82A8C65E1E1}">
      <dgm:prSet/>
      <dgm:spPr/>
      <dgm:t>
        <a:bodyPr/>
        <a:lstStyle/>
        <a:p>
          <a:endParaRPr lang="en-ID"/>
        </a:p>
      </dgm:t>
    </dgm:pt>
    <dgm:pt modelId="{90669F2A-2B89-4667-9D05-DFB2A04605C1}" type="sibTrans" cxnId="{F794CE70-32FF-4AA4-8707-C82A8C65E1E1}">
      <dgm:prSet/>
      <dgm:spPr/>
      <dgm:t>
        <a:bodyPr/>
        <a:lstStyle/>
        <a:p>
          <a:endParaRPr lang="en-ID"/>
        </a:p>
      </dgm:t>
    </dgm:pt>
    <dgm:pt modelId="{72D477EB-924F-4B00-9206-BB782665FCF7}">
      <dgm:prSet/>
      <dgm:spPr/>
      <dgm:t>
        <a:bodyPr/>
        <a:lstStyle/>
        <a:p>
          <a:r>
            <a:rPr lang="id-ID"/>
            <a:t>Tata Kelola Administrasi Perkara:</a:t>
          </a:r>
          <a:endParaRPr lang="id-ID" dirty="0"/>
        </a:p>
      </dgm:t>
    </dgm:pt>
    <dgm:pt modelId="{575EC484-BD0A-4546-876F-623A61E1BEB3}" type="parTrans" cxnId="{39550BB4-CFC9-419A-B32F-92F2B307BCE9}">
      <dgm:prSet/>
      <dgm:spPr/>
      <dgm:t>
        <a:bodyPr/>
        <a:lstStyle/>
        <a:p>
          <a:endParaRPr lang="en-ID"/>
        </a:p>
      </dgm:t>
    </dgm:pt>
    <dgm:pt modelId="{0C119609-984D-4892-AF38-2459534A3A25}" type="sibTrans" cxnId="{39550BB4-CFC9-419A-B32F-92F2B307BCE9}">
      <dgm:prSet/>
      <dgm:spPr/>
      <dgm:t>
        <a:bodyPr/>
        <a:lstStyle/>
        <a:p>
          <a:endParaRPr lang="en-ID"/>
        </a:p>
      </dgm:t>
    </dgm:pt>
    <dgm:pt modelId="{8D1722AA-9F69-4BF0-99FC-39C8D56E4075}" type="pres">
      <dgm:prSet presAssocID="{4273CED6-C98D-45E3-96E1-689E046839DB}" presName="linear" presStyleCnt="0">
        <dgm:presLayoutVars>
          <dgm:dir/>
          <dgm:animLvl val="lvl"/>
          <dgm:resizeHandles val="exact"/>
        </dgm:presLayoutVars>
      </dgm:prSet>
      <dgm:spPr/>
    </dgm:pt>
    <dgm:pt modelId="{72993FC8-8BCD-4ACB-82B4-BC98DC38CBE1}" type="pres">
      <dgm:prSet presAssocID="{909A7C13-0B68-4613-A366-457A548099ED}" presName="parentLin" presStyleCnt="0"/>
      <dgm:spPr/>
    </dgm:pt>
    <dgm:pt modelId="{9A754BF6-DFD1-44EF-85D9-CE08D0372C4A}" type="pres">
      <dgm:prSet presAssocID="{909A7C13-0B68-4613-A366-457A548099ED}" presName="parentLeftMargin" presStyleLbl="node1" presStyleIdx="0" presStyleCnt="3"/>
      <dgm:spPr/>
    </dgm:pt>
    <dgm:pt modelId="{20CBEEFB-B104-4B88-96BC-336A8068125E}" type="pres">
      <dgm:prSet presAssocID="{909A7C13-0B68-4613-A366-457A548099E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E6BF5EE-AE9B-4374-AB5E-9428198BA9E9}" type="pres">
      <dgm:prSet presAssocID="{909A7C13-0B68-4613-A366-457A548099ED}" presName="negativeSpace" presStyleCnt="0"/>
      <dgm:spPr/>
    </dgm:pt>
    <dgm:pt modelId="{5ACC9435-FB92-468B-A940-B63002E084D6}" type="pres">
      <dgm:prSet presAssocID="{909A7C13-0B68-4613-A366-457A548099ED}" presName="childText" presStyleLbl="conFgAcc1" presStyleIdx="0" presStyleCnt="3">
        <dgm:presLayoutVars>
          <dgm:bulletEnabled val="1"/>
        </dgm:presLayoutVars>
      </dgm:prSet>
      <dgm:spPr/>
    </dgm:pt>
    <dgm:pt modelId="{F1FE57DE-5710-4570-AB61-D0BEE8CFEA46}" type="pres">
      <dgm:prSet presAssocID="{57E4578E-61BE-4C62-9697-9D12E4F53519}" presName="spaceBetweenRectangles" presStyleCnt="0"/>
      <dgm:spPr/>
    </dgm:pt>
    <dgm:pt modelId="{F13A3A16-D0EB-497D-8EA6-647DE962D562}" type="pres">
      <dgm:prSet presAssocID="{B2E447C8-E03F-48C3-8358-2B58F1FFD2A1}" presName="parentLin" presStyleCnt="0"/>
      <dgm:spPr/>
    </dgm:pt>
    <dgm:pt modelId="{FBEFCDA8-20E9-4DE6-ABA4-212506F8DD3F}" type="pres">
      <dgm:prSet presAssocID="{B2E447C8-E03F-48C3-8358-2B58F1FFD2A1}" presName="parentLeftMargin" presStyleLbl="node1" presStyleIdx="0" presStyleCnt="3"/>
      <dgm:spPr/>
    </dgm:pt>
    <dgm:pt modelId="{102F0706-5AFE-46B0-B5AD-6D3ABF262BF1}" type="pres">
      <dgm:prSet presAssocID="{B2E447C8-E03F-48C3-8358-2B58F1FFD2A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EEF7C25-AB7B-4AF9-AC04-FF3D8F53E4B6}" type="pres">
      <dgm:prSet presAssocID="{B2E447C8-E03F-48C3-8358-2B58F1FFD2A1}" presName="negativeSpace" presStyleCnt="0"/>
      <dgm:spPr/>
    </dgm:pt>
    <dgm:pt modelId="{6021F0E3-389C-4E12-A06B-320344B135C7}" type="pres">
      <dgm:prSet presAssocID="{B2E447C8-E03F-48C3-8358-2B58F1FFD2A1}" presName="childText" presStyleLbl="conFgAcc1" presStyleIdx="1" presStyleCnt="3">
        <dgm:presLayoutVars>
          <dgm:bulletEnabled val="1"/>
        </dgm:presLayoutVars>
      </dgm:prSet>
      <dgm:spPr/>
    </dgm:pt>
    <dgm:pt modelId="{1D50F4D2-7E91-4D16-850A-8663A8C93197}" type="pres">
      <dgm:prSet presAssocID="{90669F2A-2B89-4667-9D05-DFB2A04605C1}" presName="spaceBetweenRectangles" presStyleCnt="0"/>
      <dgm:spPr/>
    </dgm:pt>
    <dgm:pt modelId="{F607D51A-F3D4-486B-8847-36E747B0615D}" type="pres">
      <dgm:prSet presAssocID="{72D477EB-924F-4B00-9206-BB782665FCF7}" presName="parentLin" presStyleCnt="0"/>
      <dgm:spPr/>
    </dgm:pt>
    <dgm:pt modelId="{FBB1813F-5E23-49DE-B59A-36A864E3E7F8}" type="pres">
      <dgm:prSet presAssocID="{72D477EB-924F-4B00-9206-BB782665FCF7}" presName="parentLeftMargin" presStyleLbl="node1" presStyleIdx="1" presStyleCnt="3"/>
      <dgm:spPr/>
    </dgm:pt>
    <dgm:pt modelId="{A2B16DA7-A91B-4D8D-9567-56613D69D397}" type="pres">
      <dgm:prSet presAssocID="{72D477EB-924F-4B00-9206-BB782665FCF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9B9C3AC1-B099-4918-A143-0C2B1B732A89}" type="pres">
      <dgm:prSet presAssocID="{72D477EB-924F-4B00-9206-BB782665FCF7}" presName="negativeSpace" presStyleCnt="0"/>
      <dgm:spPr/>
    </dgm:pt>
    <dgm:pt modelId="{701762A4-39E4-49F9-A9DD-C00761BD69D8}" type="pres">
      <dgm:prSet presAssocID="{72D477EB-924F-4B00-9206-BB782665FCF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EB1F416-6A1F-468E-9B5B-60F00F9C909A}" type="presOf" srcId="{72D477EB-924F-4B00-9206-BB782665FCF7}" destId="{FBB1813F-5E23-49DE-B59A-36A864E3E7F8}" srcOrd="0" destOrd="0" presId="urn:microsoft.com/office/officeart/2005/8/layout/list1"/>
    <dgm:cxn modelId="{F51B3A36-8AF8-43A1-ACED-EAF9CB343E5E}" type="presOf" srcId="{B2E447C8-E03F-48C3-8358-2B58F1FFD2A1}" destId="{102F0706-5AFE-46B0-B5AD-6D3ABF262BF1}" srcOrd="1" destOrd="0" presId="urn:microsoft.com/office/officeart/2005/8/layout/list1"/>
    <dgm:cxn modelId="{35974136-49A5-4DAF-A48F-871E8A2C4EB0}" type="presOf" srcId="{909A7C13-0B68-4613-A366-457A548099ED}" destId="{20CBEEFB-B104-4B88-96BC-336A8068125E}" srcOrd="1" destOrd="0" presId="urn:microsoft.com/office/officeart/2005/8/layout/list1"/>
    <dgm:cxn modelId="{13674E36-247C-4B95-9282-5D93BA039CD9}" srcId="{4273CED6-C98D-45E3-96E1-689E046839DB}" destId="{909A7C13-0B68-4613-A366-457A548099ED}" srcOrd="0" destOrd="0" parTransId="{5A0F860B-762D-4CA5-B5AA-8D01DE6BB6BA}" sibTransId="{57E4578E-61BE-4C62-9697-9D12E4F53519}"/>
    <dgm:cxn modelId="{644DA636-4C11-4E2D-AE61-62531FD78CC7}" type="presOf" srcId="{B2E447C8-E03F-48C3-8358-2B58F1FFD2A1}" destId="{FBEFCDA8-20E9-4DE6-ABA4-212506F8DD3F}" srcOrd="0" destOrd="0" presId="urn:microsoft.com/office/officeart/2005/8/layout/list1"/>
    <dgm:cxn modelId="{5E7CBD3F-39CC-413D-9AF1-B57A655D0B69}" type="presOf" srcId="{909A7C13-0B68-4613-A366-457A548099ED}" destId="{9A754BF6-DFD1-44EF-85D9-CE08D0372C4A}" srcOrd="0" destOrd="0" presId="urn:microsoft.com/office/officeart/2005/8/layout/list1"/>
    <dgm:cxn modelId="{F794CE70-32FF-4AA4-8707-C82A8C65E1E1}" srcId="{4273CED6-C98D-45E3-96E1-689E046839DB}" destId="{B2E447C8-E03F-48C3-8358-2B58F1FFD2A1}" srcOrd="1" destOrd="0" parTransId="{FCED06F0-74EC-42B0-80D5-53BC4B37D652}" sibTransId="{90669F2A-2B89-4667-9D05-DFB2A04605C1}"/>
    <dgm:cxn modelId="{EFFBD87C-F3AE-4EE6-A9AF-75A7F5E71630}" type="presOf" srcId="{72D477EB-924F-4B00-9206-BB782665FCF7}" destId="{A2B16DA7-A91B-4D8D-9567-56613D69D397}" srcOrd="1" destOrd="0" presId="urn:microsoft.com/office/officeart/2005/8/layout/list1"/>
    <dgm:cxn modelId="{39550BB4-CFC9-419A-B32F-92F2B307BCE9}" srcId="{4273CED6-C98D-45E3-96E1-689E046839DB}" destId="{72D477EB-924F-4B00-9206-BB782665FCF7}" srcOrd="2" destOrd="0" parTransId="{575EC484-BD0A-4546-876F-623A61E1BEB3}" sibTransId="{0C119609-984D-4892-AF38-2459534A3A25}"/>
    <dgm:cxn modelId="{CA5339C7-CEE4-4C58-9B67-B017184BDE38}" type="presOf" srcId="{4273CED6-C98D-45E3-96E1-689E046839DB}" destId="{8D1722AA-9F69-4BF0-99FC-39C8D56E4075}" srcOrd="0" destOrd="0" presId="urn:microsoft.com/office/officeart/2005/8/layout/list1"/>
    <dgm:cxn modelId="{61E7830A-B8BE-439F-809B-983D22CA4C05}" type="presParOf" srcId="{8D1722AA-9F69-4BF0-99FC-39C8D56E4075}" destId="{72993FC8-8BCD-4ACB-82B4-BC98DC38CBE1}" srcOrd="0" destOrd="0" presId="urn:microsoft.com/office/officeart/2005/8/layout/list1"/>
    <dgm:cxn modelId="{063C5D6F-EED7-49EE-AEE2-63D1F2B1FF84}" type="presParOf" srcId="{72993FC8-8BCD-4ACB-82B4-BC98DC38CBE1}" destId="{9A754BF6-DFD1-44EF-85D9-CE08D0372C4A}" srcOrd="0" destOrd="0" presId="urn:microsoft.com/office/officeart/2005/8/layout/list1"/>
    <dgm:cxn modelId="{4A5EE673-CB0F-4771-AE8B-B0A9B4524C97}" type="presParOf" srcId="{72993FC8-8BCD-4ACB-82B4-BC98DC38CBE1}" destId="{20CBEEFB-B104-4B88-96BC-336A8068125E}" srcOrd="1" destOrd="0" presId="urn:microsoft.com/office/officeart/2005/8/layout/list1"/>
    <dgm:cxn modelId="{056DAC19-9A68-4F40-8AD7-886F2F437C96}" type="presParOf" srcId="{8D1722AA-9F69-4BF0-99FC-39C8D56E4075}" destId="{6E6BF5EE-AE9B-4374-AB5E-9428198BA9E9}" srcOrd="1" destOrd="0" presId="urn:microsoft.com/office/officeart/2005/8/layout/list1"/>
    <dgm:cxn modelId="{FC73E917-D238-48C3-A489-F3C3710B6F95}" type="presParOf" srcId="{8D1722AA-9F69-4BF0-99FC-39C8D56E4075}" destId="{5ACC9435-FB92-468B-A940-B63002E084D6}" srcOrd="2" destOrd="0" presId="urn:microsoft.com/office/officeart/2005/8/layout/list1"/>
    <dgm:cxn modelId="{A23959AC-6922-4320-8A65-5DF9E200DC2F}" type="presParOf" srcId="{8D1722AA-9F69-4BF0-99FC-39C8D56E4075}" destId="{F1FE57DE-5710-4570-AB61-D0BEE8CFEA46}" srcOrd="3" destOrd="0" presId="urn:microsoft.com/office/officeart/2005/8/layout/list1"/>
    <dgm:cxn modelId="{AE1690C3-3D44-4891-B57C-BDB17BA67C5B}" type="presParOf" srcId="{8D1722AA-9F69-4BF0-99FC-39C8D56E4075}" destId="{F13A3A16-D0EB-497D-8EA6-647DE962D562}" srcOrd="4" destOrd="0" presId="urn:microsoft.com/office/officeart/2005/8/layout/list1"/>
    <dgm:cxn modelId="{88BA4A17-6928-40CF-A757-25AB6C8D06A3}" type="presParOf" srcId="{F13A3A16-D0EB-497D-8EA6-647DE962D562}" destId="{FBEFCDA8-20E9-4DE6-ABA4-212506F8DD3F}" srcOrd="0" destOrd="0" presId="urn:microsoft.com/office/officeart/2005/8/layout/list1"/>
    <dgm:cxn modelId="{00548C10-E482-4C10-AEDD-C2BFD4A86195}" type="presParOf" srcId="{F13A3A16-D0EB-497D-8EA6-647DE962D562}" destId="{102F0706-5AFE-46B0-B5AD-6D3ABF262BF1}" srcOrd="1" destOrd="0" presId="urn:microsoft.com/office/officeart/2005/8/layout/list1"/>
    <dgm:cxn modelId="{69E0FE91-8817-4B4C-98E1-D41EAE1F662D}" type="presParOf" srcId="{8D1722AA-9F69-4BF0-99FC-39C8D56E4075}" destId="{CEEF7C25-AB7B-4AF9-AC04-FF3D8F53E4B6}" srcOrd="5" destOrd="0" presId="urn:microsoft.com/office/officeart/2005/8/layout/list1"/>
    <dgm:cxn modelId="{BA2E2910-7FC5-487F-A62F-FC48E4051B6E}" type="presParOf" srcId="{8D1722AA-9F69-4BF0-99FC-39C8D56E4075}" destId="{6021F0E3-389C-4E12-A06B-320344B135C7}" srcOrd="6" destOrd="0" presId="urn:microsoft.com/office/officeart/2005/8/layout/list1"/>
    <dgm:cxn modelId="{7F8CC004-722F-4181-AF2C-44212F36629D}" type="presParOf" srcId="{8D1722AA-9F69-4BF0-99FC-39C8D56E4075}" destId="{1D50F4D2-7E91-4D16-850A-8663A8C93197}" srcOrd="7" destOrd="0" presId="urn:microsoft.com/office/officeart/2005/8/layout/list1"/>
    <dgm:cxn modelId="{E3726A4C-22DF-4768-BD1A-6ABFFF42C578}" type="presParOf" srcId="{8D1722AA-9F69-4BF0-99FC-39C8D56E4075}" destId="{F607D51A-F3D4-486B-8847-36E747B0615D}" srcOrd="8" destOrd="0" presId="urn:microsoft.com/office/officeart/2005/8/layout/list1"/>
    <dgm:cxn modelId="{A9ED0805-A7DA-475B-B3BE-71688D18A6DC}" type="presParOf" srcId="{F607D51A-F3D4-486B-8847-36E747B0615D}" destId="{FBB1813F-5E23-49DE-B59A-36A864E3E7F8}" srcOrd="0" destOrd="0" presId="urn:microsoft.com/office/officeart/2005/8/layout/list1"/>
    <dgm:cxn modelId="{41281B0E-E8CC-4B0C-935C-7088E658E34E}" type="presParOf" srcId="{F607D51A-F3D4-486B-8847-36E747B0615D}" destId="{A2B16DA7-A91B-4D8D-9567-56613D69D397}" srcOrd="1" destOrd="0" presId="urn:microsoft.com/office/officeart/2005/8/layout/list1"/>
    <dgm:cxn modelId="{FE5562BB-640E-460A-A614-C58B1B18AC43}" type="presParOf" srcId="{8D1722AA-9F69-4BF0-99FC-39C8D56E4075}" destId="{9B9C3AC1-B099-4918-A143-0C2B1B732A89}" srcOrd="9" destOrd="0" presId="urn:microsoft.com/office/officeart/2005/8/layout/list1"/>
    <dgm:cxn modelId="{6A431B37-269E-4CD3-A49B-230F8E9C375E}" type="presParOf" srcId="{8D1722AA-9F69-4BF0-99FC-39C8D56E4075}" destId="{701762A4-39E4-49F9-A9DD-C00761BD69D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EF2C71-F9C4-4327-B6A3-1271F7621F43}">
      <dsp:nvSpPr>
        <dsp:cNvPr id="0" name=""/>
        <dsp:cNvSpPr/>
      </dsp:nvSpPr>
      <dsp:spPr>
        <a:xfrm>
          <a:off x="0" y="398333"/>
          <a:ext cx="8128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44B66-0C5C-4D3D-A373-8E4881671A83}">
      <dsp:nvSpPr>
        <dsp:cNvPr id="0" name=""/>
        <dsp:cNvSpPr/>
      </dsp:nvSpPr>
      <dsp:spPr>
        <a:xfrm>
          <a:off x="406400" y="132653"/>
          <a:ext cx="56896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kern="1200" dirty="0"/>
            <a:t>SIPP --- e-register.</a:t>
          </a:r>
          <a:endParaRPr lang="en-ID" sz="2000" kern="1200" dirty="0"/>
        </a:p>
      </dsp:txBody>
      <dsp:txXfrm>
        <a:off x="432339" y="158592"/>
        <a:ext cx="5637722" cy="479482"/>
      </dsp:txXfrm>
    </dsp:sp>
    <dsp:sp modelId="{BB764CEE-1EC2-44AA-BB91-13A6F30DCE38}">
      <dsp:nvSpPr>
        <dsp:cNvPr id="0" name=""/>
        <dsp:cNvSpPr/>
      </dsp:nvSpPr>
      <dsp:spPr>
        <a:xfrm>
          <a:off x="0" y="1214813"/>
          <a:ext cx="8128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B9A4B3-B781-4DB7-B3E5-9258508D132B}">
      <dsp:nvSpPr>
        <dsp:cNvPr id="0" name=""/>
        <dsp:cNvSpPr/>
      </dsp:nvSpPr>
      <dsp:spPr>
        <a:xfrm>
          <a:off x="406400" y="949133"/>
          <a:ext cx="56896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kern="1200"/>
            <a:t>APLIKASI e-COURT.</a:t>
          </a:r>
          <a:endParaRPr lang="id-ID" sz="2000" kern="1200" dirty="0"/>
        </a:p>
      </dsp:txBody>
      <dsp:txXfrm>
        <a:off x="432339" y="975072"/>
        <a:ext cx="5637722" cy="479482"/>
      </dsp:txXfrm>
    </dsp:sp>
    <dsp:sp modelId="{75A39DE9-9547-4B50-A6AC-C01557C63BD0}">
      <dsp:nvSpPr>
        <dsp:cNvPr id="0" name=""/>
        <dsp:cNvSpPr/>
      </dsp:nvSpPr>
      <dsp:spPr>
        <a:xfrm>
          <a:off x="0" y="2031293"/>
          <a:ext cx="8128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3D7F4D-7B87-4C11-B868-11FC88E81E20}">
      <dsp:nvSpPr>
        <dsp:cNvPr id="0" name=""/>
        <dsp:cNvSpPr/>
      </dsp:nvSpPr>
      <dsp:spPr>
        <a:xfrm>
          <a:off x="406400" y="1765613"/>
          <a:ext cx="56896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kern="1200"/>
            <a:t>----------- Sistem Informasi Pengadilan.</a:t>
          </a:r>
          <a:endParaRPr lang="id-ID" sz="2000" kern="1200" dirty="0"/>
        </a:p>
      </dsp:txBody>
      <dsp:txXfrm>
        <a:off x="432339" y="1791552"/>
        <a:ext cx="5637722" cy="479482"/>
      </dsp:txXfrm>
    </dsp:sp>
    <dsp:sp modelId="{B6215721-C450-4FBE-9CE4-2C9AC5106916}">
      <dsp:nvSpPr>
        <dsp:cNvPr id="0" name=""/>
        <dsp:cNvSpPr/>
      </dsp:nvSpPr>
      <dsp:spPr>
        <a:xfrm>
          <a:off x="0" y="2847773"/>
          <a:ext cx="8128000" cy="158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374904" rIns="63082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000" kern="1200"/>
            <a:t>pengadilan tingkat pertama wajib menyediakan meja e-court pada PTSP, dan Ketua Pengadilan menunjuk petugas e-court yang bertugas memverifikasi persyaratan Pengguna Lain dan Pengguna Terdaftar.</a:t>
          </a:r>
          <a:endParaRPr lang="id-ID" sz="2000" kern="1200" dirty="0"/>
        </a:p>
      </dsp:txBody>
      <dsp:txXfrm>
        <a:off x="0" y="2847773"/>
        <a:ext cx="8128000" cy="1587600"/>
      </dsp:txXfrm>
    </dsp:sp>
    <dsp:sp modelId="{468ECA8F-6684-418D-9CF8-7F2825448E73}">
      <dsp:nvSpPr>
        <dsp:cNvPr id="0" name=""/>
        <dsp:cNvSpPr/>
      </dsp:nvSpPr>
      <dsp:spPr>
        <a:xfrm>
          <a:off x="406400" y="2582093"/>
          <a:ext cx="56896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kern="1200"/>
            <a:t>Meja e-court :</a:t>
          </a:r>
          <a:endParaRPr lang="id-ID" sz="2000" kern="1200" dirty="0"/>
        </a:p>
      </dsp:txBody>
      <dsp:txXfrm>
        <a:off x="432339" y="2608032"/>
        <a:ext cx="5637722" cy="479482"/>
      </dsp:txXfrm>
    </dsp:sp>
    <dsp:sp modelId="{21A82DE6-EF33-4503-BBFF-7F23E49D5B51}">
      <dsp:nvSpPr>
        <dsp:cNvPr id="0" name=""/>
        <dsp:cNvSpPr/>
      </dsp:nvSpPr>
      <dsp:spPr>
        <a:xfrm>
          <a:off x="0" y="4798253"/>
          <a:ext cx="8128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613775-CEFD-4673-B233-F48C6C416BAB}">
      <dsp:nvSpPr>
        <dsp:cNvPr id="0" name=""/>
        <dsp:cNvSpPr/>
      </dsp:nvSpPr>
      <dsp:spPr>
        <a:xfrm>
          <a:off x="406400" y="4532573"/>
          <a:ext cx="56896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kern="1200"/>
            <a:t>PNBP</a:t>
          </a:r>
          <a:endParaRPr lang="id-ID" sz="2000" kern="1200" dirty="0"/>
        </a:p>
      </dsp:txBody>
      <dsp:txXfrm>
        <a:off x="432339" y="4558512"/>
        <a:ext cx="5637722" cy="479482"/>
      </dsp:txXfrm>
    </dsp:sp>
    <dsp:sp modelId="{F417ED80-5358-46D5-810C-DEE0BC9E1B25}">
      <dsp:nvSpPr>
        <dsp:cNvPr id="0" name=""/>
        <dsp:cNvSpPr/>
      </dsp:nvSpPr>
      <dsp:spPr>
        <a:xfrm>
          <a:off x="0" y="5614733"/>
          <a:ext cx="8128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1C6092-FD38-4A5A-ADB3-AB81A2DCBFE0}">
      <dsp:nvSpPr>
        <dsp:cNvPr id="0" name=""/>
        <dsp:cNvSpPr/>
      </dsp:nvSpPr>
      <dsp:spPr>
        <a:xfrm>
          <a:off x="406400" y="5349053"/>
          <a:ext cx="56896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kern="1200"/>
            <a:t>Upaya hukum. </a:t>
          </a:r>
          <a:endParaRPr lang="en-ID" sz="2000" kern="1200" dirty="0"/>
        </a:p>
      </dsp:txBody>
      <dsp:txXfrm>
        <a:off x="432339" y="5374992"/>
        <a:ext cx="5637722" cy="479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C9435-FB92-468B-A940-B63002E084D6}">
      <dsp:nvSpPr>
        <dsp:cNvPr id="0" name=""/>
        <dsp:cNvSpPr/>
      </dsp:nvSpPr>
      <dsp:spPr>
        <a:xfrm>
          <a:off x="0" y="1444833"/>
          <a:ext cx="81280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CBEEFB-B104-4B88-96BC-336A8068125E}">
      <dsp:nvSpPr>
        <dsp:cNvPr id="0" name=""/>
        <dsp:cNvSpPr/>
      </dsp:nvSpPr>
      <dsp:spPr>
        <a:xfrm>
          <a:off x="406400" y="1075833"/>
          <a:ext cx="568960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500" kern="1200" dirty="0"/>
            <a:t>Salinan putusan --- membayar PNBP</a:t>
          </a:r>
          <a:endParaRPr lang="en-ID" sz="2500" kern="1200" dirty="0"/>
        </a:p>
      </dsp:txBody>
      <dsp:txXfrm>
        <a:off x="442426" y="1111859"/>
        <a:ext cx="5617548" cy="665948"/>
      </dsp:txXfrm>
    </dsp:sp>
    <dsp:sp modelId="{6021F0E3-389C-4E12-A06B-320344B135C7}">
      <dsp:nvSpPr>
        <dsp:cNvPr id="0" name=""/>
        <dsp:cNvSpPr/>
      </dsp:nvSpPr>
      <dsp:spPr>
        <a:xfrm>
          <a:off x="0" y="2578833"/>
          <a:ext cx="81280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2F0706-5AFE-46B0-B5AD-6D3ABF262BF1}">
      <dsp:nvSpPr>
        <dsp:cNvPr id="0" name=""/>
        <dsp:cNvSpPr/>
      </dsp:nvSpPr>
      <dsp:spPr>
        <a:xfrm>
          <a:off x="406400" y="2209833"/>
          <a:ext cx="568960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500" kern="1200"/>
            <a:t>Upaya hukum : banding, kasasi, PK, Perlawanan Dis proses (khusus TUN)</a:t>
          </a:r>
          <a:endParaRPr lang="id-ID" sz="2500" kern="1200" dirty="0"/>
        </a:p>
      </dsp:txBody>
      <dsp:txXfrm>
        <a:off x="442426" y="2245859"/>
        <a:ext cx="5617548" cy="665948"/>
      </dsp:txXfrm>
    </dsp:sp>
    <dsp:sp modelId="{701762A4-39E4-49F9-A9DD-C00761BD69D8}">
      <dsp:nvSpPr>
        <dsp:cNvPr id="0" name=""/>
        <dsp:cNvSpPr/>
      </dsp:nvSpPr>
      <dsp:spPr>
        <a:xfrm>
          <a:off x="0" y="3712833"/>
          <a:ext cx="81280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B16DA7-A91B-4D8D-9567-56613D69D397}">
      <dsp:nvSpPr>
        <dsp:cNvPr id="0" name=""/>
        <dsp:cNvSpPr/>
      </dsp:nvSpPr>
      <dsp:spPr>
        <a:xfrm>
          <a:off x="406400" y="3343833"/>
          <a:ext cx="568960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500" kern="1200"/>
            <a:t>Tata Kelola Administrasi Perkara:</a:t>
          </a:r>
          <a:endParaRPr lang="id-ID" sz="2500" kern="1200" dirty="0"/>
        </a:p>
      </dsp:txBody>
      <dsp:txXfrm>
        <a:off x="442426" y="3379859"/>
        <a:ext cx="5617548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4512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21830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1987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8028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1198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455340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43748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40476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971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02488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95418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98771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65034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46725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51219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31068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17C62-8837-4C3A-9914-1D94EDA6D9B7}" type="datetimeFigureOut">
              <a:rPr lang="en-ID" smtClean="0"/>
              <a:t>14/08/2019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A0A3EFF-A9AD-4797-99C5-1BBF6F0A8E7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4371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69B05-01CB-4483-B906-0125006FA3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2320" y="2962954"/>
            <a:ext cx="8869679" cy="1761066"/>
          </a:xfrm>
        </p:spPr>
        <p:txBody>
          <a:bodyPr/>
          <a:lstStyle/>
          <a:p>
            <a:pPr algn="ctr"/>
            <a:r>
              <a:rPr lang="id-ID" sz="44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SK KMA N0. 129/KMA/VIII/2019 </a:t>
            </a:r>
            <a:br>
              <a:rPr lang="id-ID" sz="44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id-ID" sz="3600" dirty="0">
                <a:latin typeface="Cambria" panose="02040503050406030204" pitchFamily="18" charset="0"/>
                <a:ea typeface="Cambria" panose="02040503050406030204" pitchFamily="18" charset="0"/>
              </a:rPr>
              <a:t>Tentang</a:t>
            </a:r>
            <a:br>
              <a:rPr lang="id-ID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id-ID" sz="3600" dirty="0">
                <a:latin typeface="Cambria" panose="02040503050406030204" pitchFamily="18" charset="0"/>
                <a:ea typeface="Cambria" panose="02040503050406030204" pitchFamily="18" charset="0"/>
              </a:rPr>
              <a:t>Petunjuk Teknis Administrasi Perkara &amp; Persidangan Di Pengadilan Secara Elektronik </a:t>
            </a:r>
            <a:endParaRPr lang="en-ID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2FC728-AF0B-44A5-917F-D405996E84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707" y="4934753"/>
            <a:ext cx="7766936" cy="1096899"/>
          </a:xfrm>
        </p:spPr>
        <p:txBody>
          <a:bodyPr>
            <a:normAutofit lnSpcReduction="10000"/>
          </a:bodyPr>
          <a:lstStyle/>
          <a:p>
            <a:pPr algn="ctr"/>
            <a:endParaRPr lang="id-ID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id-ID" b="1" dirty="0">
                <a:latin typeface="Cambria" panose="02040503050406030204" pitchFamily="18" charset="0"/>
                <a:ea typeface="Cambria" panose="02040503050406030204" pitchFamily="18" charset="0"/>
              </a:rPr>
              <a:t>Oleh : LULIK TRI CAHYANINGRUM, SH., MH.</a:t>
            </a:r>
          </a:p>
          <a:p>
            <a:pPr algn="ctr"/>
            <a:r>
              <a:rPr lang="id-ID" dirty="0">
                <a:latin typeface="Cambria" panose="02040503050406030204" pitchFamily="18" charset="0"/>
                <a:ea typeface="Cambria" panose="02040503050406030204" pitchFamily="18" charset="0"/>
              </a:rPr>
              <a:t>Direktur Pembinaan Tenaga Teknis &amp; Administrasi Peradilan TUN. </a:t>
            </a:r>
            <a:endParaRPr lang="en-ID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345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76777-EDEC-448E-94B5-3E67C6EA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599440"/>
            <a:ext cx="8596668" cy="1320800"/>
          </a:xfrm>
        </p:spPr>
        <p:txBody>
          <a:bodyPr>
            <a:normAutofit fontScale="90000"/>
          </a:bodyPr>
          <a:lstStyle/>
          <a:p>
            <a:br>
              <a:rPr lang="id-ID" sz="4400" b="1" dirty="0"/>
            </a:br>
            <a:r>
              <a:rPr lang="id-ID" sz="4400" b="1" dirty="0"/>
              <a:t>Dasar hukum :</a:t>
            </a:r>
            <a:endParaRPr lang="en-ID" sz="44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9B2F7-34CE-45F9-B320-42CAEF701E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id-ID" sz="2000" dirty="0"/>
          </a:p>
          <a:p>
            <a:pPr>
              <a:buFont typeface="Wingdings" panose="05000000000000000000" pitchFamily="2" charset="2"/>
              <a:buChar char="q"/>
            </a:pPr>
            <a:r>
              <a:rPr lang="id-ID" sz="2800" dirty="0"/>
              <a:t>PERMA No. 1 tahun 2019  tentang Adminiatrasi Perkara dan Persidangan di Pengadilan Secara Elektronik.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d-ID" sz="2800" dirty="0"/>
              <a:t>Keputusan Ketua Mahkamah Agung No. 269/KMA/SK/VII/2018 Tentang Tata Kelola Teknoligi Informasi Dan Komunikasi di Lingkugan Mahkamah Agung dan Badan Peradilan Di Bawahnya.</a:t>
            </a:r>
          </a:p>
        </p:txBody>
      </p:sp>
    </p:spTree>
    <p:extLst>
      <p:ext uri="{BB962C8B-B14F-4D97-AF65-F5344CB8AC3E}">
        <p14:creationId xmlns:p14="http://schemas.microsoft.com/office/powerpoint/2010/main" val="3335621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207AD-FF1A-4C44-B285-43EC0E8AE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-325120"/>
            <a:ext cx="8596668" cy="1320800"/>
          </a:xfrm>
        </p:spPr>
        <p:txBody>
          <a:bodyPr>
            <a:normAutofit fontScale="90000"/>
          </a:bodyPr>
          <a:lstStyle/>
          <a:p>
            <a:br>
              <a:rPr lang="id-ID" sz="4400" b="1" dirty="0"/>
            </a:br>
            <a:r>
              <a:rPr lang="id-ID" sz="4400" b="1" dirty="0"/>
              <a:t>Isu hukum:</a:t>
            </a:r>
            <a:endParaRPr lang="en-ID" sz="44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7B113-7A1C-4D01-82A5-6F531B23D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117600"/>
            <a:ext cx="8596668" cy="5496559"/>
          </a:xfrm>
        </p:spPr>
        <p:txBody>
          <a:bodyPr>
            <a:normAutofit fontScale="92500" lnSpcReduction="20000"/>
          </a:bodyPr>
          <a:lstStyle/>
          <a:p>
            <a:r>
              <a:rPr lang="id-ID" sz="3200" b="1" dirty="0"/>
              <a:t>Pengguna Lain</a:t>
            </a:r>
          </a:p>
          <a:p>
            <a:pPr marL="450850" indent="0">
              <a:buNone/>
            </a:pPr>
            <a:r>
              <a:rPr lang="id-ID" sz="2600" dirty="0"/>
              <a:t>SK KMA No.129/KMA/SK/VIII/2019 menyatakan tidak berlaku SK KMA No. 122/KMA/VII/2018 Tentang pengguna Terdaftar.</a:t>
            </a:r>
          </a:p>
          <a:p>
            <a:pPr marL="450850" indent="0">
              <a:buNone/>
            </a:pPr>
            <a:endParaRPr lang="id-ID" dirty="0"/>
          </a:p>
          <a:p>
            <a:pPr marL="0" indent="0">
              <a:buNone/>
            </a:pPr>
            <a:r>
              <a:rPr lang="id-ID" sz="2400" dirty="0"/>
              <a:t>Perma No. 1 Tahun 2019 jo SK. KMA No. 129/KMA/SK/VIII/2019 mengatur tentang Pengguna Terdaftar   &amp; Pengguna lain.</a:t>
            </a:r>
          </a:p>
          <a:p>
            <a:r>
              <a:rPr lang="id-ID" sz="2400" dirty="0"/>
              <a:t>Peraturan Pelaksana Perma No. 3 Tahun 2018 tetap berlaku sepanjang tidak bertentangan dengan Keputusan ini.</a:t>
            </a:r>
          </a:p>
          <a:p>
            <a:r>
              <a:rPr lang="id-ID" sz="2400" dirty="0"/>
              <a:t>E-Litigation tetap mengacu pada hukum acara yang berlaku di masing-masing peradilan sepanjang tidak diatur dalam Perma No. 1 Tahun 2019 da SK KMA tentang juknis Administrasi perkara dan persidangan di pengadilan secara elektronik. </a:t>
            </a:r>
          </a:p>
          <a:p>
            <a:pPr marL="0" indent="0">
              <a:buNone/>
            </a:pPr>
            <a:endParaRPr lang="id-ID" sz="1000" dirty="0"/>
          </a:p>
          <a:p>
            <a:pPr marL="0" indent="0">
              <a:buNone/>
            </a:pPr>
            <a:endParaRPr lang="id-ID" sz="800" dirty="0"/>
          </a:p>
          <a:p>
            <a:pPr marL="0" indent="0">
              <a:buNone/>
            </a:pPr>
            <a:endParaRPr lang="id-ID" sz="800" dirty="0"/>
          </a:p>
          <a:p>
            <a:pPr marL="0" indent="0">
              <a:buNone/>
            </a:pPr>
            <a:r>
              <a:rPr lang="id-ID" sz="800" dirty="0"/>
              <a:t> </a:t>
            </a:r>
            <a:endParaRPr lang="en-ID" sz="800" dirty="0"/>
          </a:p>
        </p:txBody>
      </p:sp>
    </p:spTree>
    <p:extLst>
      <p:ext uri="{BB962C8B-B14F-4D97-AF65-F5344CB8AC3E}">
        <p14:creationId xmlns:p14="http://schemas.microsoft.com/office/powerpoint/2010/main" val="2664063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625F854-86E4-4F81-88D8-AC8FA229B5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7999206"/>
              </p:ext>
            </p:extLst>
          </p:nvPr>
        </p:nvGraphicFramePr>
        <p:xfrm>
          <a:off x="1146002" y="487680"/>
          <a:ext cx="8128000" cy="6200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608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03198-1349-49DA-8112-3030027FD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414" y="233680"/>
            <a:ext cx="8596668" cy="1320800"/>
          </a:xfrm>
        </p:spPr>
        <p:txBody>
          <a:bodyPr/>
          <a:lstStyle/>
          <a:p>
            <a:br>
              <a:rPr lang="id-ID" dirty="0"/>
            </a:br>
            <a:r>
              <a:rPr lang="id-ID" b="1" dirty="0"/>
              <a:t>e- litigation.</a:t>
            </a:r>
            <a:endParaRPr lang="en-ID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5AB87-2698-4950-B984-6288A1A32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52880"/>
            <a:ext cx="8596668" cy="5079999"/>
          </a:xfrm>
        </p:spPr>
        <p:txBody>
          <a:bodyPr>
            <a:normAutofit lnSpcReduction="10000"/>
          </a:bodyPr>
          <a:lstStyle/>
          <a:p>
            <a:r>
              <a:rPr lang="id-ID" sz="2400" dirty="0"/>
              <a:t>Hakim/Hakim Ketua menetapkan jadwal persidangan </a:t>
            </a:r>
            <a:r>
              <a:rPr lang="id-ID" sz="2400" i="1" dirty="0"/>
              <a:t>(court calendar)</a:t>
            </a:r>
            <a:r>
              <a:rPr lang="id-ID" sz="2400" dirty="0"/>
              <a:t> yang disampaikan kepada para pihak melalui SIP;</a:t>
            </a:r>
          </a:p>
          <a:p>
            <a:r>
              <a:rPr lang="id-ID" sz="2400" dirty="0"/>
              <a:t>Hakim/Hakim ketua melaksanakan persidangan sesuai dengan jadwal yang telah ditetapkan;</a:t>
            </a:r>
          </a:p>
          <a:p>
            <a:r>
              <a:rPr lang="id-ID" sz="2400" dirty="0"/>
              <a:t>Hakim/Hakim ketua melaksanakan sidang di ruang sidang melalui SIP, dan membuka sidang. </a:t>
            </a:r>
          </a:p>
          <a:p>
            <a:r>
              <a:rPr lang="id-ID" sz="2400" dirty="0"/>
              <a:t>Hakim/Hakim ketua meneliti dokumen-dokumen (jawaban, replik, duplik, kesimpulan), setelah memverifikasi dokumen dikirim ke para pihak;</a:t>
            </a:r>
          </a:p>
          <a:p>
            <a:r>
              <a:rPr lang="id-ID" sz="2400" dirty="0"/>
              <a:t>Pembuktian: para pihak wajib mengunggah bukti-bukti surat yang bermaterai ke dalam SIP, aslinya diperlihatkan pada persidangan yang telah ditetapkan. 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1170976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9F6E7-C489-4907-8828-51A3767EB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56238"/>
            <a:ext cx="8596668" cy="1320800"/>
          </a:xfrm>
        </p:spPr>
        <p:txBody>
          <a:bodyPr/>
          <a:lstStyle/>
          <a:p>
            <a:br>
              <a:rPr lang="id-ID" dirty="0"/>
            </a:br>
            <a:r>
              <a:rPr lang="id-ID" b="1" dirty="0"/>
              <a:t>e-litigation.</a:t>
            </a:r>
            <a:endParaRPr lang="en-ID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920EA-7939-4FAF-A99E-4AFB2487F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454" y="1747520"/>
            <a:ext cx="8596668" cy="4754879"/>
          </a:xfrm>
        </p:spPr>
        <p:txBody>
          <a:bodyPr>
            <a:normAutofit lnSpcReduction="10000"/>
          </a:bodyPr>
          <a:lstStyle/>
          <a:p>
            <a:r>
              <a:rPr lang="id-ID" sz="2000" dirty="0"/>
              <a:t>Pembuktian : keterangan saksi &amp; ahli, dilaksanakan secara konvensional, dapat dilakukan secara audio visual apabila disepakati oleh para pihak.</a:t>
            </a:r>
          </a:p>
          <a:p>
            <a:r>
              <a:rPr lang="id-ID" sz="2000" dirty="0"/>
              <a:t>Pemeriksaan setempat.</a:t>
            </a:r>
          </a:p>
          <a:p>
            <a:r>
              <a:rPr lang="id-ID" sz="2000" dirty="0"/>
              <a:t>Intervensi : dilaksanakn sesuai dengan hukum acara yang berlaku pada masing-masing lingkungan peradilan.</a:t>
            </a:r>
          </a:p>
          <a:p>
            <a:r>
              <a:rPr lang="id-ID" sz="2000" dirty="0"/>
              <a:t>Putusan :</a:t>
            </a:r>
          </a:p>
          <a:p>
            <a:pPr marL="893763">
              <a:buFont typeface="Wingdings" panose="05000000000000000000" pitchFamily="2" charset="2"/>
              <a:buChar char="q"/>
            </a:pPr>
            <a:r>
              <a:rPr lang="id-ID" sz="2000" dirty="0"/>
              <a:t>diucapkan oleh Hakim/Hakim ketua secara elektronik, dan telah dilaksanakan pengucapan putusan dengan penyampaian putusan kepada para pihak melalui SIP;</a:t>
            </a:r>
          </a:p>
          <a:p>
            <a:pPr marL="893763">
              <a:buFont typeface="Wingdings" panose="05000000000000000000" pitchFamily="2" charset="2"/>
              <a:buChar char="q"/>
            </a:pPr>
            <a:r>
              <a:rPr lang="id-ID" sz="2000" dirty="0"/>
              <a:t>Penyampaian kepada para pihak dianggap telah dihadiri oleh para pihak.</a:t>
            </a:r>
          </a:p>
          <a:p>
            <a:pPr marL="0" indent="0">
              <a:buNone/>
            </a:pPr>
            <a:r>
              <a:rPr lang="id-ID" sz="2000" dirty="0"/>
              <a:t>     </a:t>
            </a:r>
          </a:p>
          <a:p>
            <a:pPr marL="0" indent="0">
              <a:buNone/>
            </a:pPr>
            <a:endParaRPr lang="en-ID" sz="2000" dirty="0"/>
          </a:p>
        </p:txBody>
      </p:sp>
    </p:spTree>
    <p:extLst>
      <p:ext uri="{BB962C8B-B14F-4D97-AF65-F5344CB8AC3E}">
        <p14:creationId xmlns:p14="http://schemas.microsoft.com/office/powerpoint/2010/main" val="2165029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03100-577E-489C-9A1C-8FF1E30F1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7174" y="182530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d-ID" sz="3600" dirty="0"/>
              <a:t>-</a:t>
            </a:r>
            <a:endParaRPr lang="en-ID" sz="360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838D344-8AB3-41B0-9CE6-2AE0A02426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3925554"/>
              </p:ext>
            </p:extLst>
          </p:nvPr>
        </p:nvGraphicFramePr>
        <p:xfrm>
          <a:off x="1358708" y="115191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2563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F105-2E75-43FF-99BA-B8CC0A03A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02B22-6015-46EF-A614-BF3886E04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id-ID" sz="3200" dirty="0"/>
          </a:p>
          <a:p>
            <a:pPr algn="ctr"/>
            <a:endParaRPr lang="id-ID" sz="3200" dirty="0"/>
          </a:p>
          <a:p>
            <a:pPr algn="ctr"/>
            <a:r>
              <a:rPr lang="id-ID" sz="3200" dirty="0"/>
              <a:t>TERIMAKASIH</a:t>
            </a:r>
            <a:endParaRPr lang="en-ID" sz="3200" dirty="0"/>
          </a:p>
        </p:txBody>
      </p:sp>
    </p:spTree>
    <p:extLst>
      <p:ext uri="{BB962C8B-B14F-4D97-AF65-F5344CB8AC3E}">
        <p14:creationId xmlns:p14="http://schemas.microsoft.com/office/powerpoint/2010/main" val="239871316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71</TotalTime>
  <Words>435</Words>
  <Application>Microsoft Office PowerPoint</Application>
  <PresentationFormat>Widescreen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Cambria</vt:lpstr>
      <vt:lpstr>Trebuchet MS</vt:lpstr>
      <vt:lpstr>Wingdings</vt:lpstr>
      <vt:lpstr>Wingdings 3</vt:lpstr>
      <vt:lpstr>Facet</vt:lpstr>
      <vt:lpstr>SK KMA N0. 129/KMA/VIII/2019  Tentang Petunjuk Teknis Administrasi Perkara &amp; Persidangan Di Pengadilan Secara Elektronik </vt:lpstr>
      <vt:lpstr> Dasar hukum :</vt:lpstr>
      <vt:lpstr> Isu hukum:</vt:lpstr>
      <vt:lpstr>PowerPoint Presentation</vt:lpstr>
      <vt:lpstr> e- litigation.</vt:lpstr>
      <vt:lpstr> e-litigation.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 KMA N0. 129/KMA/VIII/2019 Tentang Petunjuk Teknis Administrasi Perkara &amp; Persidangan Di Pengadilan Secara Elektronik</dc:title>
  <dc:creator>Emie Yuliati</dc:creator>
  <cp:lastModifiedBy>Emie Yuliati</cp:lastModifiedBy>
  <cp:revision>10</cp:revision>
  <dcterms:created xsi:type="dcterms:W3CDTF">2019-08-14T02:56:12Z</dcterms:created>
  <dcterms:modified xsi:type="dcterms:W3CDTF">2019-08-14T04:07:50Z</dcterms:modified>
</cp:coreProperties>
</file>